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Lcda. Mónica Ramón Alonso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Ciudad de México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5554030674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25810100 Ext. 32052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malonso@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Ciencias Políticas y Administración Pública.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105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Año de ingreso al INM: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2019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la Ciudad de México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06/06/2023 -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Dirección General de Regulación y Archivo Migratorio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dirty="0">
                <a:solidFill>
                  <a:srgbClr val="DEC9A7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01/08/2019 – 05/06/2023: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Directora de Atención y Difusión  Migratoria.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Cuenta con una amplia experiencia de más de 30 años en la Administración Pública, ocupando los siguientes cargos, entre otros: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Directora Administrativa PRS.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Órgano Administrativo Desconcentrado Prevención y Readaptación Social</a:t>
            </a:r>
            <a:r>
              <a:rPr lang="es-MX" sz="1400" dirty="0">
                <a:solidFill>
                  <a:srgbClr val="660033"/>
                </a:solidFill>
                <a:latin typeface="Geomanist" panose="02000503000000020004" pitchFamily="50" charset="0"/>
              </a:rPr>
              <a:t>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Consultora Parlamentaria. </a:t>
            </a:r>
            <a:r>
              <a:rPr lang="es-MX" sz="14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Cámara de Diputados.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Directora General de Desarrollo Económico.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Delegación Tlalpan, Ciudad de México.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Directora General del Fideicomiso Fondo para el Desarrollo Social de la Ciudad de México (FONDESO).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Desarrollo Económico, Ciudad de México.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Directora Técnica de la Dirección General del Servicio de Transporte Público Individual de Pasajeros.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Transporte y Vialidad, Ciudad de México.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1" name="Picture 2" descr="W:\SDCO_Zona Sur\SUR\CV TITULARES DE LAS O R\SEMBLANZAS CURRICULARES TOR -JUNIO 2024\FOTOS\CDMX -MONICARAMÓN ALONSO.jpg">
            <a:extLst>
              <a:ext uri="{FF2B5EF4-FFF2-40B4-BE49-F238E27FC236}">
                <a16:creationId xmlns:a16="http://schemas.microsoft.com/office/drawing/2014/main" id="{73C554D1-6354-4955-94BE-A74A6586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42373</TotalTime>
  <Words>210</Words>
  <Application>Microsoft Office PowerPoint</Application>
  <PresentationFormat>Panorámica</PresentationFormat>
  <Paragraphs>24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Bold</vt:lpstr>
      <vt:lpstr>Geomanist Medium</vt:lpstr>
      <vt:lpstr>Geomanist</vt:lpstr>
      <vt:lpstr>Montserrat SemiBold</vt:lpstr>
      <vt:lpstr>Geomanist Light</vt:lpstr>
      <vt:lpstr>Calibri</vt:lpstr>
      <vt:lpstr>Wingdings</vt:lpstr>
      <vt:lpstr>Arial</vt:lpstr>
      <vt:lpstr>Montserrat</vt:lpstr>
      <vt:lpstr>MadrePatria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2563</cp:revision>
  <cp:lastPrinted>2024-11-06T00:49:20Z</cp:lastPrinted>
  <dcterms:created xsi:type="dcterms:W3CDTF">2018-12-04T03:27:02Z</dcterms:created>
  <dcterms:modified xsi:type="dcterms:W3CDTF">2024-11-14T16:26:42Z</dcterms:modified>
</cp:coreProperties>
</file>